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75E5-9F10-3AD4-B2DF-835E6D5AA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80ABD-C39D-EEC9-897F-A329519B8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741C-E9D7-A34D-F657-F6BEF672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4BB9-6356-0714-20D2-B41BD57A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52F7-AB8C-EB3A-373E-7BE7B5F7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84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B8FE-813A-F8F1-9FF0-FBE24D9B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02CE1-8D84-69C9-215A-129103C0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EC49F-A156-24FA-50AF-5D93032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8B14-CD7E-3360-5A6C-065F9EEE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9B3D-401D-22DD-2D56-4982C5E0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21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A0BBA-40A5-CBDA-8895-B44764A62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726AC-9B5F-882E-F002-81B555EA9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61FC-FB3B-78A3-4F58-5E5F4721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EEA6-6905-F29D-14BC-28F0A006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0886-90B9-EF8C-9AE4-81E35D75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6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A630-B0D5-D357-CBE7-E0117D50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9B18-A569-7A49-C1CE-D76CD6D7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39CA-DF49-5203-D836-DCAA74B9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7165-6100-9242-E46D-359A979E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FA8-1EAC-54CD-496D-C730C77F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4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3AD1-7404-58FC-0D4E-2431384E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4889-9787-5A2E-6864-8B35E17D2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EE93-A76D-A2AB-D573-4FB86C3E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33BA-C874-924D-4DFC-90B8B3F7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9E7F2-0810-6C1F-D2DD-76FD4A51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DA21-10CF-A2F8-8D0C-1192025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8A1C-7EFA-ACDE-EF4A-C6BAF0404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161B3-C50B-629A-20AF-9219608B4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4E0F-D096-055C-BAF9-C74BB8AF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627F1-8544-568C-9D05-E7F5B811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FE1B8-9884-E24E-674C-7ACDBC08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4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A6FE-1F95-B989-B7C6-935FF5A2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908FC-791B-429B-9043-FB8E0453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F8EA8-EA59-5419-F213-7A93B0D1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DF176-7A94-7D85-BC49-36276D777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B71E1-E0FB-365B-AE78-681BEBA8F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8855E-AE6D-C09E-568D-606ACD7E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6CD09-46BC-4D7A-C0E8-EBD94C9D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460B9-7BB6-9D56-AA98-1AD4AF5F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8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E1AB-E014-C91A-1B2B-D2BBC67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006A1-76AE-3B90-788A-47194CD2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A0D3B-3933-E97D-D2C6-3CEE7C8D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D4C9B-F6C5-6773-2C53-00DDE206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6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17371-A666-456F-F65A-BA210F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6B314-69E0-3A39-8B88-E320DC8C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327E4-6C91-C2A7-C269-ADC5A7C0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31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2AEA-135F-34FE-D149-D473221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1397-B53F-9559-E175-6F84CC9E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90D23-93F4-1059-FBB8-445B11919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1CF00-7036-E8B4-634B-E6F358DE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9C94-46C8-1B47-69DE-4AD096BB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52C1-3B51-CBB4-AE64-6949205D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DE5-D656-5D30-3A1D-5A6CE548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B63E4-132D-371C-9B14-66547405C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7D1A6-73A9-70CA-8910-7D6660BD4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2913C-B681-0EB3-C4D3-7B2CC5E0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E7128-0B41-D925-A749-B01A4F33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E7A21-FFEF-6D2A-D3D3-58543C26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9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185BC-C534-E27A-0551-E2FCDC33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72FF-18FF-E8EC-5FEF-0826C4AD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4C94-0AD5-5F82-513A-3EE62A604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CE487-E50C-4EC0-915F-61939A1F1A68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98AD-55B8-F78B-5015-A96A6208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8E11-2269-5ABC-1418-217387AD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4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a calendar&#10;&#10;Description automatically generated">
            <a:extLst>
              <a:ext uri="{FF2B5EF4-FFF2-40B4-BE49-F238E27FC236}">
                <a16:creationId xmlns:a16="http://schemas.microsoft.com/office/drawing/2014/main" id="{BF012A94-AEEF-D614-604F-F714F180F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thank you note&#10;&#10;Description automatically generated">
            <a:extLst>
              <a:ext uri="{FF2B5EF4-FFF2-40B4-BE49-F238E27FC236}">
                <a16:creationId xmlns:a16="http://schemas.microsoft.com/office/drawing/2014/main" id="{2823B079-68C6-056C-013D-5ACEEB1A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a blue sky&#10;&#10;Description automatically generated">
            <a:extLst>
              <a:ext uri="{FF2B5EF4-FFF2-40B4-BE49-F238E27FC236}">
                <a16:creationId xmlns:a16="http://schemas.microsoft.com/office/drawing/2014/main" id="{76706D72-2314-E200-4EAC-C1E70A1B4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person standing in front of him&#10;&#10;Description automatically generated">
            <a:extLst>
              <a:ext uri="{FF2B5EF4-FFF2-40B4-BE49-F238E27FC236}">
                <a16:creationId xmlns:a16="http://schemas.microsoft.com/office/drawing/2014/main" id="{20D740A9-ECD9-4DE8-4657-28E8AD04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a green background&#10;&#10;Description automatically generated">
            <a:extLst>
              <a:ext uri="{FF2B5EF4-FFF2-40B4-BE49-F238E27FC236}">
                <a16:creationId xmlns:a16="http://schemas.microsoft.com/office/drawing/2014/main" id="{AA48E4F1-5E66-0C91-DED1-77B349047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green background&#10;&#10;Description automatically generated">
            <a:extLst>
              <a:ext uri="{FF2B5EF4-FFF2-40B4-BE49-F238E27FC236}">
                <a16:creationId xmlns:a16="http://schemas.microsoft.com/office/drawing/2014/main" id="{7334831D-9337-F1AF-1E9C-D9C7958B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quare with white text&#10;&#10;Description automatically generated">
            <a:extLst>
              <a:ext uri="{FF2B5EF4-FFF2-40B4-BE49-F238E27FC236}">
                <a16:creationId xmlns:a16="http://schemas.microsoft.com/office/drawing/2014/main" id="{DF54C9C6-B520-66AD-6C04-A30F5088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C615E64F-DAA5-6430-4989-C4A90246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 with a city in the background&#10;&#10;Description automatically generated">
            <a:extLst>
              <a:ext uri="{FF2B5EF4-FFF2-40B4-BE49-F238E27FC236}">
                <a16:creationId xmlns:a16="http://schemas.microsoft.com/office/drawing/2014/main" id="{70EC9607-8C5A-C5DB-C133-0A64FB29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ver a city&#10;&#10;Description automatically generated">
            <a:extLst>
              <a:ext uri="{FF2B5EF4-FFF2-40B4-BE49-F238E27FC236}">
                <a16:creationId xmlns:a16="http://schemas.microsoft.com/office/drawing/2014/main" id="{8BAFDAC3-BF81-4CC7-E917-8440AEC3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2F00BA8A63643997617B7B54B55B0" ma:contentTypeVersion="18" ma:contentTypeDescription="Create a new document." ma:contentTypeScope="" ma:versionID="f7a1521dc89a4fa1588d7eb5fd78ebad">
  <xsd:schema xmlns:xsd="http://www.w3.org/2001/XMLSchema" xmlns:xs="http://www.w3.org/2001/XMLSchema" xmlns:p="http://schemas.microsoft.com/office/2006/metadata/properties" xmlns:ns2="62aa475d-5480-4c59-900f-1b34d9dc2d43" xmlns:ns3="9d76b982-90bb-4f51-8f12-de8a6e23ee08" targetNamespace="http://schemas.microsoft.com/office/2006/metadata/properties" ma:root="true" ma:fieldsID="e36d0df6c3085d799a2385cef570b0d3" ns2:_="" ns3:_="">
    <xsd:import namespace="62aa475d-5480-4c59-900f-1b34d9dc2d43"/>
    <xsd:import namespace="9d76b982-90bb-4f51-8f12-de8a6e23e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a475d-5480-4c59-900f-1b34d9dc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182e9b-c478-4430-ae5e-d85d8dc358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6b982-90bb-4f51-8f12-de8a6e23e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f21cdc-8ae5-4245-803e-f2549d65bd64}" ma:internalName="TaxCatchAll" ma:showField="CatchAllData" ma:web="9d76b982-90bb-4f51-8f12-de8a6e23e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76b982-90bb-4f51-8f12-de8a6e23ee08" xsi:nil="true"/>
    <lcf76f155ced4ddcb4097134ff3c332f xmlns="62aa475d-5480-4c59-900f-1b34d9dc2d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C1CE5-7EB0-4ADD-8E94-B24FA6A016D2}"/>
</file>

<file path=customXml/itemProps2.xml><?xml version="1.0" encoding="utf-8"?>
<ds:datastoreItem xmlns:ds="http://schemas.openxmlformats.org/officeDocument/2006/customXml" ds:itemID="{1AB8AB4D-4083-4133-A50A-85F4822B7D37}"/>
</file>

<file path=customXml/itemProps3.xml><?xml version="1.0" encoding="utf-8"?>
<ds:datastoreItem xmlns:ds="http://schemas.openxmlformats.org/officeDocument/2006/customXml" ds:itemID="{701825E0-D1CB-476A-9C35-26BBDFA30C47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Dwyer-Riviere</dc:creator>
  <cp:lastModifiedBy>Teagan Dwyer-Riviere</cp:lastModifiedBy>
  <cp:revision>1</cp:revision>
  <dcterms:created xsi:type="dcterms:W3CDTF">2024-03-01T01:45:40Z</dcterms:created>
  <dcterms:modified xsi:type="dcterms:W3CDTF">2024-03-01T01:49:29Z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0x0101005C92F00BA8A63643997617B7B54B55B0</vt:lpwstr>
  </property>
</Properties>
</file>