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64" r:id="rId9"/>
    <p:sldId id="261" r:id="rId10"/>
    <p:sldId id="265" r:id="rId11"/>
    <p:sldId id="262" r:id="rId12"/>
    <p:sldId id="263" r:id="rId13"/>
    <p:sldId id="273" r:id="rId14"/>
    <p:sldId id="269" r:id="rId15"/>
    <p:sldId id="270" r:id="rId16"/>
    <p:sldId id="271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840"/>
    <a:srgbClr val="85D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3"/>
    <p:restoredTop sz="94663"/>
  </p:normalViewPr>
  <p:slideViewPr>
    <p:cSldViewPr snapToGrid="0" snapToObjects="1">
      <p:cViewPr varScale="1">
        <p:scale>
          <a:sx n="85" d="100"/>
          <a:sy n="85" d="100"/>
        </p:scale>
        <p:origin x="9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EBF8B-C8B5-6945-A99A-090244FF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7FF01-7B58-6D4E-99F5-695B20F3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162E7-CCDD-0A40-80C7-1214E8590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4E3B9-E5DC-B840-A9D0-02BE8618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83B5B-DB22-6D47-8E31-B749D7C36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4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52FA-894E-1B48-99E0-E3BBE2C2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F7689-226B-2A47-A4F2-F76983D15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5458F-F24A-5848-8778-6302DBAB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2FAD8-F2D3-1747-A80E-A8C017CE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534E0-E650-6E40-81E8-3F47576C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2EAD05-BCE8-BD4D-A4B8-64BF24A40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3D1E-575E-B749-974E-402C3F89C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9D213-05FE-664E-8A2B-89FB71C0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3F8B9-539C-7A42-88BB-BDDA0AE93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580A5-DF5E-9143-AE50-D189BD06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1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9365-8CD0-0346-B8A9-F3EE55F10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0280-F184-E04B-BCFA-538B27A53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CFC0F-669C-AE42-BC1A-8F3C4B41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88606-9FF9-3045-99C3-E4F951AFB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02832-2226-1D4D-A6CF-C712F776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6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89B8C-7E22-054F-8D32-01E094D47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2FE9E-42E2-EF49-8620-C4B6E18DE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E944E-6056-204B-966B-449BCE201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299B1-5DB2-AF4F-9F68-10EC6F851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EEB33-EF93-CB4D-9D17-A1188D28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F648-5917-8E4D-BF24-79AE51546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7BEDD-C5BF-8448-9ABD-98373E30D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D0ACE-C5C6-9443-B7A0-7B1B6C0EF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6539-F962-9546-9986-80689E66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C4D2A-835D-7248-AF5F-5B844BE7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A19EC-814E-8746-92F1-627E7018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3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A1772-E679-FB4D-A25D-52C0E89B0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A9E3D-6E0D-8141-9FB5-6B1CB5960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5E013-67BA-6647-9431-DC43FD460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8FCBDF-C55B-214D-B44E-0988CCB66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86F8E-A46D-2E41-AF34-6A11AD8E9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0D717B-56B4-7F47-8E7D-470B2876C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882E4-61B9-8043-B107-713DACE4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11214-56AC-4D40-AACD-A0549E1F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6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E2F7-A63F-9C45-9E44-7EBBC4CA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5C16D-AFA1-8041-8711-236428BB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5F44B-40C4-9F4F-A14D-B2B5BDDF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99ECC-FA4B-094C-8F08-F46D160D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8B832-DDDF-2F47-B3E2-B0CF64C6C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3C337-A0AA-B042-968D-D8D1727C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ACC48-D0F9-C544-AC39-B3665C7E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3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FB60F-6695-0B45-8F12-465A2D66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9C901-03A4-C742-A863-3AFA0B607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7F775-55F3-4249-A52F-17BDBD175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684F0-815C-B646-9FB4-0C8490F3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A192E-DFEA-5E4E-B332-7417DB10F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8EB72-11E2-9F4B-9850-F84E0B44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CA564-E4C3-1641-8A9C-3F79519F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CE5BFB-5DAD-7F49-BF9C-19AC27032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E8704-5A31-9D47-BEC7-A59862CF4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B4A93-6B97-A748-98A4-5E85C504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FA5B9-295B-3C41-913F-F95F260F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0B0E6-C4F6-184E-BD11-883EF157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3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3081D-623B-F647-BFA8-B64BD2B5A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4CA8C-57E1-2F47-B16D-104E0CD5B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96D0F-B03F-8E40-B644-DF7F30FDC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B3C08-0C34-3541-B281-B8F4A6191C2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72BB1-3AE1-F14B-ADE4-9B135AEBC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C3293-0EF6-0348-AE08-F74A5A827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AA80-40BB-B74E-B5CC-B1F7EDFFC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0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flat screen tv&#10;&#10;Description automatically generated">
            <a:extLst>
              <a:ext uri="{FF2B5EF4-FFF2-40B4-BE49-F238E27FC236}">
                <a16:creationId xmlns:a16="http://schemas.microsoft.com/office/drawing/2014/main" id="{E8B3BAB6-06D6-414B-97F2-03BBE9E61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6330"/>
            <a:ext cx="12156342" cy="462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75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flat screen tv&#10;&#10;Description automatically generated">
            <a:extLst>
              <a:ext uri="{FF2B5EF4-FFF2-40B4-BE49-F238E27FC236}">
                <a16:creationId xmlns:a16="http://schemas.microsoft.com/office/drawing/2014/main" id="{E8B3BAB6-06D6-414B-97F2-03BBE9E61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6330"/>
            <a:ext cx="12156342" cy="462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2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941840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Criticisms of </a:t>
            </a:r>
            <a:r>
              <a:rPr lang="en-US" sz="6000" b="1" i="1" dirty="0" err="1">
                <a:solidFill>
                  <a:schemeClr val="bg1"/>
                </a:solidFill>
                <a:latin typeface="a song for jennifer" pitchFamily="2" charset="0"/>
              </a:rPr>
              <a:t>Missio</a:t>
            </a:r>
            <a:r>
              <a:rPr lang="en-US" sz="6000" b="1" i="1" dirty="0">
                <a:solidFill>
                  <a:schemeClr val="bg1"/>
                </a:solidFill>
                <a:latin typeface="a song for jennifer" pitchFamily="2" charset="0"/>
              </a:rPr>
              <a:t> Dei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473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Triumphalism: “our mission = God’s mission”</a:t>
            </a:r>
          </a:p>
          <a:p>
            <a:pPr marL="0" indent="0">
              <a:buNone/>
            </a:pP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Vagueness: “anything can be mission”</a:t>
            </a:r>
          </a:p>
          <a:p>
            <a:pPr marL="0" indent="0">
              <a:buNone/>
            </a:pP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Passivity: “God will do it”</a:t>
            </a:r>
            <a:endParaRPr lang="en-AU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3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941840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A trinitarian grounding of mission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4735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Sending by the Father</a:t>
            </a:r>
          </a:p>
          <a:p>
            <a:pPr lvl="1"/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Based on his character and purposes</a:t>
            </a:r>
          </a:p>
          <a:p>
            <a:pPr marL="0" indent="0">
              <a:buNone/>
            </a:pP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Sending of the Son</a:t>
            </a:r>
          </a:p>
          <a:p>
            <a:pPr lvl="1"/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Jesus himself is the good news</a:t>
            </a:r>
          </a:p>
          <a:p>
            <a:pPr marL="0" indent="0">
              <a:buNone/>
            </a:pP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AU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Sending in the Spirit</a:t>
            </a:r>
          </a:p>
          <a:p>
            <a:pPr lvl="1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Empowered by him</a:t>
            </a:r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6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61135"/>
            <a:ext cx="12192000" cy="3935730"/>
          </a:xfrm>
          <a:solidFill>
            <a:srgbClr val="941840"/>
          </a:solidFill>
        </p:spPr>
        <p:txBody>
          <a:bodyPr>
            <a:normAutofit/>
          </a:bodyPr>
          <a:lstStyle/>
          <a:p>
            <a:pPr marL="725488" algn="ctr">
              <a:spcBef>
                <a:spcPts val="600"/>
              </a:spcBef>
            </a:pPr>
            <a:r>
              <a:rPr lang="en-AU" sz="5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Therefore mission belongs to God and is lived out by his community in communion with him</a:t>
            </a: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0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A845D57-2ACC-B148-89A5-855B560FA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479" y="0"/>
            <a:ext cx="96050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5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85D638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Act One (Genesis 1-2): Creation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introduction: provides us with the essential background information</a:t>
            </a:r>
          </a:p>
          <a:p>
            <a:pPr lvl="1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the story takes place</a:t>
            </a:r>
          </a:p>
          <a:p>
            <a:pPr lvl="1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God is like</a:t>
            </a:r>
          </a:p>
          <a:p>
            <a:pPr lvl="1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human beings are like</a:t>
            </a:r>
            <a:endParaRPr lang="en-AU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polemic or critique of alternate narratives </a:t>
            </a:r>
          </a:p>
          <a:p>
            <a:pPr marL="0" lv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doxology or call for response</a:t>
            </a:r>
          </a:p>
          <a:p>
            <a:pPr lvl="0"/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5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85D638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Act Two (Genesis 3-11): Fall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Reveals the crisis that requires resolution</a:t>
            </a:r>
          </a:p>
          <a:p>
            <a:pPr lvl="1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Autonomy and idolatry</a:t>
            </a:r>
          </a:p>
          <a:p>
            <a:pPr mar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consequences of sin: broken relationships	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Between God and humanity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Within humans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Between humans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Between humans and creation</a:t>
            </a:r>
          </a:p>
          <a:p>
            <a:pPr marL="0" lv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Introduces the antagonist</a:t>
            </a:r>
          </a:p>
          <a:p>
            <a:pPr lvl="0"/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6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85D638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Act Three (Genesis 12-Malachi): Promise</a:t>
            </a:r>
            <a:br>
              <a:rPr lang="en-AU" dirty="0">
                <a:latin typeface="a song for jennifer" pitchFamily="2" charset="0"/>
              </a:rPr>
            </a:br>
            <a:endParaRPr lang="en-US" dirty="0">
              <a:latin typeface="a song for jennifer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825624"/>
            <a:ext cx="11414760" cy="491045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main drama of the story:</a:t>
            </a:r>
          </a:p>
          <a:p>
            <a:pPr lvl="1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Tension between God’s faithful promise and his people’s faithless sin</a:t>
            </a:r>
          </a:p>
          <a:p>
            <a:pPr mar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Pentateuch (Gen-</a:t>
            </a:r>
            <a:r>
              <a:rPr lang="en-AU" sz="3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Deut</a:t>
            </a:r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Abraham: God’s blessing through a people for all people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Exodus: God’s redemption of his people for his purpose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Torah: People’s response and demonstration</a:t>
            </a:r>
            <a:endParaRPr lang="en-AU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1" indent="0">
              <a:buNone/>
            </a:pPr>
            <a:endParaRPr lang="en-AU" sz="3200" dirty="0"/>
          </a:p>
          <a:p>
            <a:pPr lvl="0"/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0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85D638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Act Three (Genesis 12-Malachi): Promise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825624"/>
            <a:ext cx="11414760" cy="4910455"/>
          </a:xfrm>
        </p:spPr>
        <p:txBody>
          <a:bodyPr>
            <a:normAutofit/>
          </a:bodyPr>
          <a:lstStyle/>
          <a:p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Prophets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Former (Josh-2 Kings): God’s faithfulness and his people’s faithlessness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Latter: (Isaiah-Malachi): Call to loyalty, justice, judgment and hope</a:t>
            </a:r>
          </a:p>
          <a:p>
            <a:pPr marL="0" lv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Writings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Wisdom (Job-Proverbs): Living life well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Poetry (Psalms, Song, Lam): Enacted worship</a:t>
            </a:r>
          </a:p>
          <a:p>
            <a:pPr lvl="1"/>
            <a:endParaRPr lang="en-AU" sz="3200" dirty="0"/>
          </a:p>
          <a:p>
            <a:pPr marL="457200" lvl="1" indent="0">
              <a:buNone/>
            </a:pPr>
            <a:endParaRPr lang="en-AU" sz="3200" dirty="0"/>
          </a:p>
          <a:p>
            <a:pPr lvl="0"/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6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85D638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Act Four (Matthew-John): Redemption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climax and turning point</a:t>
            </a:r>
          </a:p>
          <a:p>
            <a:pPr lvl="1"/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Jesus’ life, death and resurrection fulfil the OT </a:t>
            </a:r>
          </a:p>
          <a:p>
            <a:pPr mar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Jesus’ life and ministry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Incarnation: God with us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Invitation: follow me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Kingdom: now and not yet</a:t>
            </a:r>
          </a:p>
        </p:txBody>
      </p:sp>
    </p:spTree>
    <p:extLst>
      <p:ext uri="{BB962C8B-B14F-4D97-AF65-F5344CB8AC3E}">
        <p14:creationId xmlns:p14="http://schemas.microsoft.com/office/powerpoint/2010/main" val="58454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85D638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Act Four (Matthew-John): Redemption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Jesus’ death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Victory over evil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Ransom from slavery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Sacrifice for sin</a:t>
            </a:r>
          </a:p>
          <a:p>
            <a:pPr lvl="1"/>
            <a:endParaRPr lang="en-AU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Jesus’ resurrection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Death defeated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life available now</a:t>
            </a:r>
          </a:p>
          <a:p>
            <a:pPr lvl="0"/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3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85D638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Act Five (Acts-Rev 20): Church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resolution: where the implications are lived out</a:t>
            </a:r>
          </a:p>
          <a:p>
            <a:pPr mar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early church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Birthed by the Holy Spirit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Sent out to the ends of the earth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divisions between people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Encouragement to live out in practice</a:t>
            </a:r>
          </a:p>
          <a:p>
            <a:pPr marL="0" lv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church throughout history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we find ourselves in the story now</a:t>
            </a:r>
          </a:p>
          <a:p>
            <a:pPr lvl="0"/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24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FCB-F9AE-DD48-A4C8-FFCB6B86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85D638"/>
          </a:solidFill>
        </p:spPr>
        <p:txBody>
          <a:bodyPr>
            <a:normAutofit fontScale="90000"/>
          </a:bodyPr>
          <a:lstStyle/>
          <a:p>
            <a:pPr marL="725488">
              <a:spcBef>
                <a:spcPts val="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  <a:latin typeface="a song for jennifer" pitchFamily="2" charset="0"/>
              </a:rPr>
              <a:t>Act Six (Rev 21-22): Renewal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ED3D-1E07-9C42-A732-590B7EAFD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473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new beginning: restoration of all the things</a:t>
            </a:r>
          </a:p>
          <a:p>
            <a:pPr mar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end of the age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Jesus returns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dead are raised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Judgment for all</a:t>
            </a:r>
          </a:p>
          <a:p>
            <a:pPr lvl="1"/>
            <a:r>
              <a:rPr lang="en-A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Evil defeated</a:t>
            </a:r>
          </a:p>
          <a:p>
            <a:pPr marL="0" lvl="0" indent="0">
              <a:buNone/>
            </a:pPr>
            <a:endParaRPr lang="en-A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AU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renewed creation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glory and healing of the nations</a:t>
            </a:r>
          </a:p>
          <a:p>
            <a:pPr lvl="1"/>
            <a:r>
              <a:rPr lang="en-AU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presence of God forever</a:t>
            </a:r>
          </a:p>
          <a:p>
            <a:pPr lvl="0"/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46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92F00BA8A63643997617B7B54B55B0" ma:contentTypeVersion="12" ma:contentTypeDescription="Create a new document." ma:contentTypeScope="" ma:versionID="61cb2eb9901339ef25b4115bd2c15b87">
  <xsd:schema xmlns:xsd="http://www.w3.org/2001/XMLSchema" xmlns:xs="http://www.w3.org/2001/XMLSchema" xmlns:p="http://schemas.microsoft.com/office/2006/metadata/properties" xmlns:ns2="62aa475d-5480-4c59-900f-1b34d9dc2d43" xmlns:ns3="9d76b982-90bb-4f51-8f12-de8a6e23ee08" targetNamespace="http://schemas.microsoft.com/office/2006/metadata/properties" ma:root="true" ma:fieldsID="4520a0e2c670616cc0cf5f54086048ef" ns2:_="" ns3:_="">
    <xsd:import namespace="62aa475d-5480-4c59-900f-1b34d9dc2d43"/>
    <xsd:import namespace="9d76b982-90bb-4f51-8f12-de8a6e23ee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a475d-5480-4c59-900f-1b34d9dc2d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6b982-90bb-4f51-8f12-de8a6e23ee0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D314CC-E4E6-43A7-856C-E5F9DAAF95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aa475d-5480-4c59-900f-1b34d9dc2d43"/>
    <ds:schemaRef ds:uri="9d76b982-90bb-4f51-8f12-de8a6e23e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67AC16-F4F6-499F-9EAE-AE38A0E84E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5C7D18-81A8-4FC5-8230-96CCF19EBC4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454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 song for jennifer</vt:lpstr>
      <vt:lpstr>Arial</vt:lpstr>
      <vt:lpstr>Calibri</vt:lpstr>
      <vt:lpstr>Calibri Light</vt:lpstr>
      <vt:lpstr>Open Sans</vt:lpstr>
      <vt:lpstr>Office Theme</vt:lpstr>
      <vt:lpstr>PowerPoint Presentation</vt:lpstr>
      <vt:lpstr> Act One (Genesis 1-2): Creation </vt:lpstr>
      <vt:lpstr> Act Two (Genesis 3-11): Fall </vt:lpstr>
      <vt:lpstr> Act Three (Genesis 12-Malachi): Promise </vt:lpstr>
      <vt:lpstr> Act Three (Genesis 12-Malachi): Promise </vt:lpstr>
      <vt:lpstr> Act Four (Matthew-John): Redemption </vt:lpstr>
      <vt:lpstr> Act Four (Matthew-John): Redemption </vt:lpstr>
      <vt:lpstr> Act Five (Acts-Rev 20): Church </vt:lpstr>
      <vt:lpstr> Act Six (Rev 21-22): Renewal </vt:lpstr>
      <vt:lpstr>PowerPoint Presentation</vt:lpstr>
      <vt:lpstr> Criticisms of Missio Dei </vt:lpstr>
      <vt:lpstr> A trinitarian grounding of mission </vt:lpstr>
      <vt:lpstr>Therefore mission belongs to God and is lived out by his community in communion with him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Melinda Cousins</dc:creator>
  <cp:lastModifiedBy>Teagan Dwyer-Riviere</cp:lastModifiedBy>
  <cp:revision>19</cp:revision>
  <dcterms:created xsi:type="dcterms:W3CDTF">2020-07-12T10:50:59Z</dcterms:created>
  <dcterms:modified xsi:type="dcterms:W3CDTF">2020-07-13T02:31:45Z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0x0101005C92F00BA8A63643997617B7B54B55B0</vt:lpwstr>
  </property>
</Properties>
</file>