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0" r:id="rId21"/>
    <p:sldId id="272" r:id="rId22"/>
    <p:sldId id="273" r:id="rId23"/>
    <p:sldId id="276" r:id="rId24"/>
    <p:sldId id="277" r:id="rId25"/>
    <p:sldId id="274" r:id="rId26"/>
    <p:sldId id="278" r:id="rId27"/>
    <p:sldId id="275" r:id="rId28"/>
    <p:sldId id="279" r:id="rId29"/>
    <p:sldId id="281" r:id="rId30"/>
    <p:sldId id="282" r:id="rId31"/>
    <p:sldId id="28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D1DE31-F715-49C9-B74A-14B14650E554}" v="29" dt="2020-10-13T09:39:5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agan Dwyer-Riviere" userId="b0de2c8a-6836-4dff-ba01-c336e02a1e6d" providerId="ADAL" clId="{62D1DE31-F715-49C9-B74A-14B14650E554}"/>
    <pc:docChg chg="custSel addSld delSld modSld sldOrd">
      <pc:chgData name="Teagan Dwyer-Riviere" userId="b0de2c8a-6836-4dff-ba01-c336e02a1e6d" providerId="ADAL" clId="{62D1DE31-F715-49C9-B74A-14B14650E554}" dt="2020-10-13T09:37:45.142" v="193"/>
      <pc:docMkLst>
        <pc:docMk/>
      </pc:docMkLst>
      <pc:sldChg chg="addSp modSp mod">
        <pc:chgData name="Teagan Dwyer-Riviere" userId="b0de2c8a-6836-4dff-ba01-c336e02a1e6d" providerId="ADAL" clId="{62D1DE31-F715-49C9-B74A-14B14650E554}" dt="2020-10-13T09:27:55.356" v="4" actId="14100"/>
        <pc:sldMkLst>
          <pc:docMk/>
          <pc:sldMk cId="3965568084" sldId="256"/>
        </pc:sldMkLst>
        <pc:picChg chg="add mod">
          <ac:chgData name="Teagan Dwyer-Riviere" userId="b0de2c8a-6836-4dff-ba01-c336e02a1e6d" providerId="ADAL" clId="{62D1DE31-F715-49C9-B74A-14B14650E554}" dt="2020-10-13T09:27:55.356" v="4" actId="14100"/>
          <ac:picMkLst>
            <pc:docMk/>
            <pc:sldMk cId="3965568084" sldId="256"/>
            <ac:picMk id="3" creationId="{820DA131-7834-41CD-8079-35F75B638607}"/>
          </ac:picMkLst>
        </pc:picChg>
      </pc:sldChg>
      <pc:sldChg chg="addSp delSp modSp del mod">
        <pc:chgData name="Teagan Dwyer-Riviere" userId="b0de2c8a-6836-4dff-ba01-c336e02a1e6d" providerId="ADAL" clId="{62D1DE31-F715-49C9-B74A-14B14650E554}" dt="2020-10-13T09:29:21.993" v="70" actId="2696"/>
        <pc:sldMkLst>
          <pc:docMk/>
          <pc:sldMk cId="403752449" sldId="257"/>
        </pc:sldMkLst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3" creationId="{52C8B0CE-DF84-4BB8-B3C7-01B79FE9C294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5" creationId="{9E70E31D-4730-4BBB-A0D4-CFA2EA413AE8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7" creationId="{3A66E8FF-E3F4-4FF4-906C-52DAAAA04111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9" creationId="{86461A18-BF62-4034-A25E-0F1DB838957F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11" creationId="{CF3B1DA3-8465-4BB1-BB97-78D05C0B899F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13" creationId="{FD8C2016-69DC-458C-901C-8F8CE7B66A15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15" creationId="{D08525A0-26F2-4DD6-8E66-664281BE6FE5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17" creationId="{C2AE8F38-3706-44BC-B54E-467ABA691BC8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19" creationId="{5ABEBA36-B6E4-4BB3-A6CA-1B11D151CBE5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21" creationId="{294C1191-C195-4535-B229-EE9BDD2DC468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23" creationId="{FE29D664-C1AE-461F-BCFF-C9348706947B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25" creationId="{02CD9A4B-C593-4898-A7E6-F24F3BA12696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27" creationId="{5E04E359-5A48-48A9-8F00-8205663C0310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29" creationId="{5AEB344E-B764-4E75-ADB1-5EAA344A942D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31" creationId="{5C90D8DC-5BD7-4A22-B18D-2AF9CB7A7E78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33" creationId="{7A16364B-C64C-43F4-84CC-B85F3A95FFF4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35" creationId="{1F8A74B1-84CE-437B-B923-B2CDCA23D4CA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37" creationId="{CCB36081-089C-4ED7-B4E6-5CCA26D4CD79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39" creationId="{CA9A9EDF-A248-4211-98BC-37097071F957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41" creationId="{1FA60A19-281A-406E-ADC9-4C51B787C2EB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43" creationId="{C99CA2E4-EE39-44AF-90DB-769985691EB8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45" creationId="{C423632B-72DA-46B9-8CB5-0C52953DF155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47" creationId="{63BCDBEA-A9C9-48A5-8006-0FCF9F67909C}"/>
          </ac:picMkLst>
        </pc:picChg>
        <pc:picChg chg="add mod">
          <ac:chgData name="Teagan Dwyer-Riviere" userId="b0de2c8a-6836-4dff-ba01-c336e02a1e6d" providerId="ADAL" clId="{62D1DE31-F715-49C9-B74A-14B14650E554}" dt="2020-10-13T09:28:16.255" v="59" actId="962"/>
          <ac:picMkLst>
            <pc:docMk/>
            <pc:sldMk cId="403752449" sldId="257"/>
            <ac:picMk id="49" creationId="{C1FA2FFC-0C58-4662-825B-E6E3C55C7EA4}"/>
          </ac:picMkLst>
        </pc:picChg>
        <pc:picChg chg="add del mod">
          <ac:chgData name="Teagan Dwyer-Riviere" userId="b0de2c8a-6836-4dff-ba01-c336e02a1e6d" providerId="ADAL" clId="{62D1DE31-F715-49C9-B74A-14B14650E554}" dt="2020-10-13T09:29:17.997" v="69" actId="478"/>
          <ac:picMkLst>
            <pc:docMk/>
            <pc:sldMk cId="403752449" sldId="257"/>
            <ac:picMk id="51" creationId="{B859D775-FD6A-40E3-B1C1-65A469BF8063}"/>
          </ac:picMkLst>
        </pc:picChg>
        <pc:picChg chg="add del mod">
          <ac:chgData name="Teagan Dwyer-Riviere" userId="b0de2c8a-6836-4dff-ba01-c336e02a1e6d" providerId="ADAL" clId="{62D1DE31-F715-49C9-B74A-14B14650E554}" dt="2020-10-13T09:29:16.011" v="68" actId="478"/>
          <ac:picMkLst>
            <pc:docMk/>
            <pc:sldMk cId="403752449" sldId="257"/>
            <ac:picMk id="53" creationId="{FA51D899-3F3B-4F95-BB15-D7C831F40F97}"/>
          </ac:picMkLst>
        </pc:picChg>
        <pc:picChg chg="add del mod">
          <ac:chgData name="Teagan Dwyer-Riviere" userId="b0de2c8a-6836-4dff-ba01-c336e02a1e6d" providerId="ADAL" clId="{62D1DE31-F715-49C9-B74A-14B14650E554}" dt="2020-10-13T09:29:12.531" v="67" actId="478"/>
          <ac:picMkLst>
            <pc:docMk/>
            <pc:sldMk cId="403752449" sldId="257"/>
            <ac:picMk id="55" creationId="{3F1E7517-5768-40FF-A38D-DEEDC6B4A0BD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4:38.019" v="131" actId="14100"/>
        <pc:sldMkLst>
          <pc:docMk/>
          <pc:sldMk cId="3941789127" sldId="258"/>
        </pc:sldMkLst>
        <pc:picChg chg="add mod">
          <ac:chgData name="Teagan Dwyer-Riviere" userId="b0de2c8a-6836-4dff-ba01-c336e02a1e6d" providerId="ADAL" clId="{62D1DE31-F715-49C9-B74A-14B14650E554}" dt="2020-10-13T09:34:38.019" v="131" actId="14100"/>
          <ac:picMkLst>
            <pc:docMk/>
            <pc:sldMk cId="3941789127" sldId="258"/>
            <ac:picMk id="3" creationId="{9264972E-1985-40C2-8885-51F6CCBCA080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4:50.987" v="135" actId="14100"/>
        <pc:sldMkLst>
          <pc:docMk/>
          <pc:sldMk cId="812346199" sldId="259"/>
        </pc:sldMkLst>
        <pc:picChg chg="add mod">
          <ac:chgData name="Teagan Dwyer-Riviere" userId="b0de2c8a-6836-4dff-ba01-c336e02a1e6d" providerId="ADAL" clId="{62D1DE31-F715-49C9-B74A-14B14650E554}" dt="2020-10-13T09:34:50.987" v="135" actId="14100"/>
          <ac:picMkLst>
            <pc:docMk/>
            <pc:sldMk cId="812346199" sldId="259"/>
            <ac:picMk id="3" creationId="{FA6091C0-521E-4E41-A44F-1B8E7D89E00F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4:56.107" v="137" actId="14100"/>
        <pc:sldMkLst>
          <pc:docMk/>
          <pc:sldMk cId="3256130620" sldId="260"/>
        </pc:sldMkLst>
        <pc:picChg chg="add mod">
          <ac:chgData name="Teagan Dwyer-Riviere" userId="b0de2c8a-6836-4dff-ba01-c336e02a1e6d" providerId="ADAL" clId="{62D1DE31-F715-49C9-B74A-14B14650E554}" dt="2020-10-13T09:34:56.107" v="137" actId="14100"/>
          <ac:picMkLst>
            <pc:docMk/>
            <pc:sldMk cId="3256130620" sldId="260"/>
            <ac:picMk id="3" creationId="{81745A53-661B-462E-9B31-CA5BF4561A6A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01.643" v="139" actId="14100"/>
        <pc:sldMkLst>
          <pc:docMk/>
          <pc:sldMk cId="4154909645" sldId="261"/>
        </pc:sldMkLst>
        <pc:picChg chg="add mod">
          <ac:chgData name="Teagan Dwyer-Riviere" userId="b0de2c8a-6836-4dff-ba01-c336e02a1e6d" providerId="ADAL" clId="{62D1DE31-F715-49C9-B74A-14B14650E554}" dt="2020-10-13T09:35:01.643" v="139" actId="14100"/>
          <ac:picMkLst>
            <pc:docMk/>
            <pc:sldMk cId="4154909645" sldId="261"/>
            <ac:picMk id="3" creationId="{F1B5D2B1-A6F9-4F7E-89A7-6C83D6361F35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08.163" v="141" actId="14100"/>
        <pc:sldMkLst>
          <pc:docMk/>
          <pc:sldMk cId="3966487674" sldId="262"/>
        </pc:sldMkLst>
        <pc:picChg chg="add mod">
          <ac:chgData name="Teagan Dwyer-Riviere" userId="b0de2c8a-6836-4dff-ba01-c336e02a1e6d" providerId="ADAL" clId="{62D1DE31-F715-49C9-B74A-14B14650E554}" dt="2020-10-13T09:35:08.163" v="141" actId="14100"/>
          <ac:picMkLst>
            <pc:docMk/>
            <pc:sldMk cId="3966487674" sldId="262"/>
            <ac:picMk id="3" creationId="{99AAD634-3819-428B-A6A0-D78CFCEC818B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13.939" v="143" actId="14100"/>
        <pc:sldMkLst>
          <pc:docMk/>
          <pc:sldMk cId="1189944140" sldId="263"/>
        </pc:sldMkLst>
        <pc:picChg chg="add mod">
          <ac:chgData name="Teagan Dwyer-Riviere" userId="b0de2c8a-6836-4dff-ba01-c336e02a1e6d" providerId="ADAL" clId="{62D1DE31-F715-49C9-B74A-14B14650E554}" dt="2020-10-13T09:35:13.939" v="143" actId="14100"/>
          <ac:picMkLst>
            <pc:docMk/>
            <pc:sldMk cId="1189944140" sldId="263"/>
            <ac:picMk id="3" creationId="{49B5245F-A2CF-4A26-A7A9-F26429B830E6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21.835" v="145" actId="14100"/>
        <pc:sldMkLst>
          <pc:docMk/>
          <pc:sldMk cId="1237334498" sldId="264"/>
        </pc:sldMkLst>
        <pc:picChg chg="add mod">
          <ac:chgData name="Teagan Dwyer-Riviere" userId="b0de2c8a-6836-4dff-ba01-c336e02a1e6d" providerId="ADAL" clId="{62D1DE31-F715-49C9-B74A-14B14650E554}" dt="2020-10-13T09:35:21.835" v="145" actId="14100"/>
          <ac:picMkLst>
            <pc:docMk/>
            <pc:sldMk cId="1237334498" sldId="264"/>
            <ac:picMk id="3" creationId="{02492DCA-5986-43F6-A281-B6416E0CE879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28.956" v="147" actId="14100"/>
        <pc:sldMkLst>
          <pc:docMk/>
          <pc:sldMk cId="2821347478" sldId="265"/>
        </pc:sldMkLst>
        <pc:picChg chg="add mod">
          <ac:chgData name="Teagan Dwyer-Riviere" userId="b0de2c8a-6836-4dff-ba01-c336e02a1e6d" providerId="ADAL" clId="{62D1DE31-F715-49C9-B74A-14B14650E554}" dt="2020-10-13T09:35:28.956" v="147" actId="14100"/>
          <ac:picMkLst>
            <pc:docMk/>
            <pc:sldMk cId="2821347478" sldId="265"/>
            <ac:picMk id="3" creationId="{E876694C-478A-4237-A841-8DAA0498AA6E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34.579" v="149" actId="14100"/>
        <pc:sldMkLst>
          <pc:docMk/>
          <pc:sldMk cId="519563050" sldId="266"/>
        </pc:sldMkLst>
        <pc:picChg chg="add mod">
          <ac:chgData name="Teagan Dwyer-Riviere" userId="b0de2c8a-6836-4dff-ba01-c336e02a1e6d" providerId="ADAL" clId="{62D1DE31-F715-49C9-B74A-14B14650E554}" dt="2020-10-13T09:35:34.579" v="149" actId="14100"/>
          <ac:picMkLst>
            <pc:docMk/>
            <pc:sldMk cId="519563050" sldId="266"/>
            <ac:picMk id="3" creationId="{670C53AC-187D-474B-A987-C1CD721C3944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40.571" v="151" actId="14100"/>
        <pc:sldMkLst>
          <pc:docMk/>
          <pc:sldMk cId="2226017059" sldId="267"/>
        </pc:sldMkLst>
        <pc:picChg chg="add mod">
          <ac:chgData name="Teagan Dwyer-Riviere" userId="b0de2c8a-6836-4dff-ba01-c336e02a1e6d" providerId="ADAL" clId="{62D1DE31-F715-49C9-B74A-14B14650E554}" dt="2020-10-13T09:35:40.571" v="151" actId="14100"/>
          <ac:picMkLst>
            <pc:docMk/>
            <pc:sldMk cId="2226017059" sldId="267"/>
            <ac:picMk id="3" creationId="{1312BF8A-3151-44CC-A131-D1520B373FC0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47.523" v="153" actId="14100"/>
        <pc:sldMkLst>
          <pc:docMk/>
          <pc:sldMk cId="1303837063" sldId="268"/>
        </pc:sldMkLst>
        <pc:picChg chg="add mod">
          <ac:chgData name="Teagan Dwyer-Riviere" userId="b0de2c8a-6836-4dff-ba01-c336e02a1e6d" providerId="ADAL" clId="{62D1DE31-F715-49C9-B74A-14B14650E554}" dt="2020-10-13T09:35:47.523" v="153" actId="14100"/>
          <ac:picMkLst>
            <pc:docMk/>
            <pc:sldMk cId="1303837063" sldId="268"/>
            <ac:picMk id="3" creationId="{40813F06-1AC0-4233-A3E5-F3C1932A6929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52.587" v="155" actId="14100"/>
        <pc:sldMkLst>
          <pc:docMk/>
          <pc:sldMk cId="1694027762" sldId="269"/>
        </pc:sldMkLst>
        <pc:picChg chg="add mod">
          <ac:chgData name="Teagan Dwyer-Riviere" userId="b0de2c8a-6836-4dff-ba01-c336e02a1e6d" providerId="ADAL" clId="{62D1DE31-F715-49C9-B74A-14B14650E554}" dt="2020-10-13T09:35:52.587" v="155" actId="14100"/>
          <ac:picMkLst>
            <pc:docMk/>
            <pc:sldMk cId="1694027762" sldId="269"/>
            <ac:picMk id="3" creationId="{169258E9-7158-4DC7-932B-A7D64F65BB15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5:58.555" v="158" actId="14100"/>
        <pc:sldMkLst>
          <pc:docMk/>
          <pc:sldMk cId="2209836909" sldId="270"/>
        </pc:sldMkLst>
        <pc:picChg chg="add mod">
          <ac:chgData name="Teagan Dwyer-Riviere" userId="b0de2c8a-6836-4dff-ba01-c336e02a1e6d" providerId="ADAL" clId="{62D1DE31-F715-49C9-B74A-14B14650E554}" dt="2020-10-13T09:35:58.555" v="158" actId="14100"/>
          <ac:picMkLst>
            <pc:docMk/>
            <pc:sldMk cId="2209836909" sldId="270"/>
            <ac:picMk id="3" creationId="{F59EC662-4050-4813-8E4A-E38026DAF4B9}"/>
          </ac:picMkLst>
        </pc:picChg>
      </pc:sldChg>
      <pc:sldChg chg="addSp modSp mod">
        <pc:chgData name="Teagan Dwyer-Riviere" userId="b0de2c8a-6836-4dff-ba01-c336e02a1e6d" providerId="ADAL" clId="{62D1DE31-F715-49C9-B74A-14B14650E554}" dt="2020-10-13T09:36:03.915" v="161" actId="14100"/>
        <pc:sldMkLst>
          <pc:docMk/>
          <pc:sldMk cId="2971274696" sldId="271"/>
        </pc:sldMkLst>
        <pc:picChg chg="add mod">
          <ac:chgData name="Teagan Dwyer-Riviere" userId="b0de2c8a-6836-4dff-ba01-c336e02a1e6d" providerId="ADAL" clId="{62D1DE31-F715-49C9-B74A-14B14650E554}" dt="2020-10-13T09:36:03.915" v="161" actId="14100"/>
          <ac:picMkLst>
            <pc:docMk/>
            <pc:sldMk cId="2971274696" sldId="271"/>
            <ac:picMk id="3" creationId="{DDC4B240-4D87-4AF1-9C46-BAFE196A525A}"/>
          </ac:picMkLst>
        </pc:picChg>
      </pc:sldChg>
      <pc:sldChg chg="addSp modSp add mod">
        <pc:chgData name="Teagan Dwyer-Riviere" userId="b0de2c8a-6836-4dff-ba01-c336e02a1e6d" providerId="ADAL" clId="{62D1DE31-F715-49C9-B74A-14B14650E554}" dt="2020-10-13T09:36:09.371" v="163" actId="14100"/>
        <pc:sldMkLst>
          <pc:docMk/>
          <pc:sldMk cId="2648260367" sldId="272"/>
        </pc:sldMkLst>
        <pc:picChg chg="add mod">
          <ac:chgData name="Teagan Dwyer-Riviere" userId="b0de2c8a-6836-4dff-ba01-c336e02a1e6d" providerId="ADAL" clId="{62D1DE31-F715-49C9-B74A-14B14650E554}" dt="2020-10-13T09:36:09.371" v="163" actId="14100"/>
          <ac:picMkLst>
            <pc:docMk/>
            <pc:sldMk cId="2648260367" sldId="272"/>
            <ac:picMk id="3" creationId="{AC738DDD-3C8E-46C0-BB83-DC4650AD26C3}"/>
          </ac:picMkLst>
        </pc:picChg>
      </pc:sldChg>
      <pc:sldChg chg="addSp modSp add mod replId">
        <pc:chgData name="Teagan Dwyer-Riviere" userId="b0de2c8a-6836-4dff-ba01-c336e02a1e6d" providerId="ADAL" clId="{62D1DE31-F715-49C9-B74A-14B14650E554}" dt="2020-10-13T09:36:15.403" v="166" actId="14100"/>
        <pc:sldMkLst>
          <pc:docMk/>
          <pc:sldMk cId="1703307593" sldId="273"/>
        </pc:sldMkLst>
        <pc:picChg chg="add mod">
          <ac:chgData name="Teagan Dwyer-Riviere" userId="b0de2c8a-6836-4dff-ba01-c336e02a1e6d" providerId="ADAL" clId="{62D1DE31-F715-49C9-B74A-14B14650E554}" dt="2020-10-13T09:36:15.403" v="166" actId="14100"/>
          <ac:picMkLst>
            <pc:docMk/>
            <pc:sldMk cId="1703307593" sldId="273"/>
            <ac:picMk id="3" creationId="{B26FB054-C196-4C31-81F1-4B421BA8195B}"/>
          </ac:picMkLst>
        </pc:picChg>
      </pc:sldChg>
      <pc:sldChg chg="addSp modSp add mod replId">
        <pc:chgData name="Teagan Dwyer-Riviere" userId="b0de2c8a-6836-4dff-ba01-c336e02a1e6d" providerId="ADAL" clId="{62D1DE31-F715-49C9-B74A-14B14650E554}" dt="2020-10-13T09:36:21.315" v="168" actId="14100"/>
        <pc:sldMkLst>
          <pc:docMk/>
          <pc:sldMk cId="2922925487" sldId="274"/>
        </pc:sldMkLst>
        <pc:picChg chg="add mod">
          <ac:chgData name="Teagan Dwyer-Riviere" userId="b0de2c8a-6836-4dff-ba01-c336e02a1e6d" providerId="ADAL" clId="{62D1DE31-F715-49C9-B74A-14B14650E554}" dt="2020-10-13T09:36:21.315" v="168" actId="14100"/>
          <ac:picMkLst>
            <pc:docMk/>
            <pc:sldMk cId="2922925487" sldId="274"/>
            <ac:picMk id="3" creationId="{47464BC3-4498-41AC-B0E0-F9B6AC13AD3D}"/>
          </ac:picMkLst>
        </pc:picChg>
      </pc:sldChg>
      <pc:sldChg chg="addSp modSp add mod ord replId">
        <pc:chgData name="Teagan Dwyer-Riviere" userId="b0de2c8a-6836-4dff-ba01-c336e02a1e6d" providerId="ADAL" clId="{62D1DE31-F715-49C9-B74A-14B14650E554}" dt="2020-10-13T09:37:45.142" v="193"/>
        <pc:sldMkLst>
          <pc:docMk/>
          <pc:sldMk cId="2591974823" sldId="275"/>
        </pc:sldMkLst>
        <pc:picChg chg="add mod">
          <ac:chgData name="Teagan Dwyer-Riviere" userId="b0de2c8a-6836-4dff-ba01-c336e02a1e6d" providerId="ADAL" clId="{62D1DE31-F715-49C9-B74A-14B14650E554}" dt="2020-10-13T09:36:27.412" v="170" actId="14100"/>
          <ac:picMkLst>
            <pc:docMk/>
            <pc:sldMk cId="2591974823" sldId="275"/>
            <ac:picMk id="3" creationId="{EE84EF54-2097-44DF-B702-FC22A93E1A7A}"/>
          </ac:picMkLst>
        </pc:picChg>
      </pc:sldChg>
      <pc:sldChg chg="addSp modSp add mod ord replId">
        <pc:chgData name="Teagan Dwyer-Riviere" userId="b0de2c8a-6836-4dff-ba01-c336e02a1e6d" providerId="ADAL" clId="{62D1DE31-F715-49C9-B74A-14B14650E554}" dt="2020-10-13T09:37:36.364" v="189"/>
        <pc:sldMkLst>
          <pc:docMk/>
          <pc:sldMk cId="840881635" sldId="276"/>
        </pc:sldMkLst>
        <pc:picChg chg="add mod">
          <ac:chgData name="Teagan Dwyer-Riviere" userId="b0de2c8a-6836-4dff-ba01-c336e02a1e6d" providerId="ADAL" clId="{62D1DE31-F715-49C9-B74A-14B14650E554}" dt="2020-10-13T09:36:32.762" v="172" actId="14100"/>
          <ac:picMkLst>
            <pc:docMk/>
            <pc:sldMk cId="840881635" sldId="276"/>
            <ac:picMk id="3" creationId="{3FED770F-94C8-4EAF-916F-C13024B51057}"/>
          </ac:picMkLst>
        </pc:picChg>
      </pc:sldChg>
      <pc:sldChg chg="addSp modSp add mod ord replId">
        <pc:chgData name="Teagan Dwyer-Riviere" userId="b0de2c8a-6836-4dff-ba01-c336e02a1e6d" providerId="ADAL" clId="{62D1DE31-F715-49C9-B74A-14B14650E554}" dt="2020-10-13T09:37:39.395" v="191"/>
        <pc:sldMkLst>
          <pc:docMk/>
          <pc:sldMk cId="1246628919" sldId="277"/>
        </pc:sldMkLst>
        <pc:picChg chg="add mod">
          <ac:chgData name="Teagan Dwyer-Riviere" userId="b0de2c8a-6836-4dff-ba01-c336e02a1e6d" providerId="ADAL" clId="{62D1DE31-F715-49C9-B74A-14B14650E554}" dt="2020-10-13T09:36:37.507" v="174" actId="14100"/>
          <ac:picMkLst>
            <pc:docMk/>
            <pc:sldMk cId="1246628919" sldId="277"/>
            <ac:picMk id="3" creationId="{0238DD78-63F4-4788-B87B-0E8A006DEAEE}"/>
          </ac:picMkLst>
        </pc:picChg>
      </pc:sldChg>
      <pc:sldChg chg="addSp modSp add mod replId">
        <pc:chgData name="Teagan Dwyer-Riviere" userId="b0de2c8a-6836-4dff-ba01-c336e02a1e6d" providerId="ADAL" clId="{62D1DE31-F715-49C9-B74A-14B14650E554}" dt="2020-10-13T09:36:43.115" v="176" actId="14100"/>
        <pc:sldMkLst>
          <pc:docMk/>
          <pc:sldMk cId="3966981091" sldId="278"/>
        </pc:sldMkLst>
        <pc:picChg chg="add mod">
          <ac:chgData name="Teagan Dwyer-Riviere" userId="b0de2c8a-6836-4dff-ba01-c336e02a1e6d" providerId="ADAL" clId="{62D1DE31-F715-49C9-B74A-14B14650E554}" dt="2020-10-13T09:36:43.115" v="176" actId="14100"/>
          <ac:picMkLst>
            <pc:docMk/>
            <pc:sldMk cId="3966981091" sldId="278"/>
            <ac:picMk id="3" creationId="{3E362F5A-4115-4E94-8C80-A9EAF37CA606}"/>
          </ac:picMkLst>
        </pc:picChg>
      </pc:sldChg>
      <pc:sldChg chg="addSp modSp add mod">
        <pc:chgData name="Teagan Dwyer-Riviere" userId="b0de2c8a-6836-4dff-ba01-c336e02a1e6d" providerId="ADAL" clId="{62D1DE31-F715-49C9-B74A-14B14650E554}" dt="2020-10-13T09:36:48.954" v="178" actId="14100"/>
        <pc:sldMkLst>
          <pc:docMk/>
          <pc:sldMk cId="1840865894" sldId="279"/>
        </pc:sldMkLst>
        <pc:picChg chg="add mod">
          <ac:chgData name="Teagan Dwyer-Riviere" userId="b0de2c8a-6836-4dff-ba01-c336e02a1e6d" providerId="ADAL" clId="{62D1DE31-F715-49C9-B74A-14B14650E554}" dt="2020-10-13T09:36:48.954" v="178" actId="14100"/>
          <ac:picMkLst>
            <pc:docMk/>
            <pc:sldMk cId="1840865894" sldId="279"/>
            <ac:picMk id="3" creationId="{973FBF90-A481-448B-B75B-D19516205E42}"/>
          </ac:picMkLst>
        </pc:picChg>
      </pc:sldChg>
      <pc:sldChg chg="addSp modSp add mod ord replId">
        <pc:chgData name="Teagan Dwyer-Riviere" userId="b0de2c8a-6836-4dff-ba01-c336e02a1e6d" providerId="ADAL" clId="{62D1DE31-F715-49C9-B74A-14B14650E554}" dt="2020-10-13T09:37:20.536" v="187"/>
        <pc:sldMkLst>
          <pc:docMk/>
          <pc:sldMk cId="1180853479" sldId="280"/>
        </pc:sldMkLst>
        <pc:picChg chg="add mod">
          <ac:chgData name="Teagan Dwyer-Riviere" userId="b0de2c8a-6836-4dff-ba01-c336e02a1e6d" providerId="ADAL" clId="{62D1DE31-F715-49C9-B74A-14B14650E554}" dt="2020-10-13T09:36:57.050" v="181" actId="1076"/>
          <ac:picMkLst>
            <pc:docMk/>
            <pc:sldMk cId="1180853479" sldId="280"/>
            <ac:picMk id="3" creationId="{808A85E8-507E-48F4-9D2A-2CD4A5BEF182}"/>
          </ac:picMkLst>
        </pc:picChg>
      </pc:sldChg>
      <pc:sldChg chg="addSp modSp add mod replId">
        <pc:chgData name="Teagan Dwyer-Riviere" userId="b0de2c8a-6836-4dff-ba01-c336e02a1e6d" providerId="ADAL" clId="{62D1DE31-F715-49C9-B74A-14B14650E554}" dt="2020-10-13T09:37:03.570" v="183" actId="14100"/>
        <pc:sldMkLst>
          <pc:docMk/>
          <pc:sldMk cId="2188670483" sldId="281"/>
        </pc:sldMkLst>
        <pc:picChg chg="add mod">
          <ac:chgData name="Teagan Dwyer-Riviere" userId="b0de2c8a-6836-4dff-ba01-c336e02a1e6d" providerId="ADAL" clId="{62D1DE31-F715-49C9-B74A-14B14650E554}" dt="2020-10-13T09:37:03.570" v="183" actId="14100"/>
          <ac:picMkLst>
            <pc:docMk/>
            <pc:sldMk cId="2188670483" sldId="281"/>
            <ac:picMk id="3" creationId="{05DC1A23-CC68-455F-BE84-DC05542EE365}"/>
          </ac:picMkLst>
        </pc:picChg>
      </pc:sldChg>
      <pc:sldChg chg="addSp modSp add mod replId">
        <pc:chgData name="Teagan Dwyer-Riviere" userId="b0de2c8a-6836-4dff-ba01-c336e02a1e6d" providerId="ADAL" clId="{62D1DE31-F715-49C9-B74A-14B14650E554}" dt="2020-10-13T09:37:09.779" v="185" actId="14100"/>
        <pc:sldMkLst>
          <pc:docMk/>
          <pc:sldMk cId="1859934306" sldId="282"/>
        </pc:sldMkLst>
        <pc:picChg chg="add mod">
          <ac:chgData name="Teagan Dwyer-Riviere" userId="b0de2c8a-6836-4dff-ba01-c336e02a1e6d" providerId="ADAL" clId="{62D1DE31-F715-49C9-B74A-14B14650E554}" dt="2020-10-13T09:37:09.779" v="185" actId="14100"/>
          <ac:picMkLst>
            <pc:docMk/>
            <pc:sldMk cId="1859934306" sldId="282"/>
            <ac:picMk id="3" creationId="{F48941B1-CDE5-45D6-8063-B02E92BB23D2}"/>
          </ac:picMkLst>
        </pc:picChg>
      </pc:sldChg>
      <pc:sldChg chg="addSp modSp add mod replId">
        <pc:chgData name="Teagan Dwyer-Riviere" userId="b0de2c8a-6836-4dff-ba01-c336e02a1e6d" providerId="ADAL" clId="{62D1DE31-F715-49C9-B74A-14B14650E554}" dt="2020-10-13T09:28:59.849" v="66" actId="14100"/>
        <pc:sldMkLst>
          <pc:docMk/>
          <pc:sldMk cId="2408843912" sldId="283"/>
        </pc:sldMkLst>
        <pc:picChg chg="add mod">
          <ac:chgData name="Teagan Dwyer-Riviere" userId="b0de2c8a-6836-4dff-ba01-c336e02a1e6d" providerId="ADAL" clId="{62D1DE31-F715-49C9-B74A-14B14650E554}" dt="2020-10-13T09:28:59.849" v="66" actId="14100"/>
          <ac:picMkLst>
            <pc:docMk/>
            <pc:sldMk cId="2408843912" sldId="283"/>
            <ac:picMk id="3" creationId="{FEF72F79-B5A8-4EBC-8939-20AA259286AE}"/>
          </ac:picMkLst>
        </pc:picChg>
      </pc:sldChg>
      <pc:sldChg chg="add del replId">
        <pc:chgData name="Teagan Dwyer-Riviere" userId="b0de2c8a-6836-4dff-ba01-c336e02a1e6d" providerId="ADAL" clId="{62D1DE31-F715-49C9-B74A-14B14650E554}" dt="2020-10-13T09:28:51.068" v="62" actId="2696"/>
        <pc:sldMkLst>
          <pc:docMk/>
          <pc:sldMk cId="390336440" sldId="284"/>
        </pc:sldMkLst>
      </pc:sldChg>
      <pc:sldChg chg="addSp modSp new mod">
        <pc:chgData name="Teagan Dwyer-Riviere" userId="b0de2c8a-6836-4dff-ba01-c336e02a1e6d" providerId="ADAL" clId="{62D1DE31-F715-49C9-B74A-14B14650E554}" dt="2020-10-13T09:34:43.915" v="133" actId="14100"/>
        <pc:sldMkLst>
          <pc:docMk/>
          <pc:sldMk cId="2961511107" sldId="284"/>
        </pc:sldMkLst>
        <pc:picChg chg="add mod">
          <ac:chgData name="Teagan Dwyer-Riviere" userId="b0de2c8a-6836-4dff-ba01-c336e02a1e6d" providerId="ADAL" clId="{62D1DE31-F715-49C9-B74A-14B14650E554}" dt="2020-10-13T09:34:43.915" v="133" actId="14100"/>
          <ac:picMkLst>
            <pc:docMk/>
            <pc:sldMk cId="2961511107" sldId="284"/>
            <ac:picMk id="3" creationId="{E519A305-C3B5-46BA-9805-17CEBE2E9950}"/>
          </ac:picMkLst>
        </pc:picChg>
      </pc:sldChg>
      <pc:sldChg chg="new del">
        <pc:chgData name="Teagan Dwyer-Riviere" userId="b0de2c8a-6836-4dff-ba01-c336e02a1e6d" providerId="ADAL" clId="{62D1DE31-F715-49C9-B74A-14B14650E554}" dt="2020-10-13T09:32:33.661" v="91" actId="2696"/>
        <pc:sldMkLst>
          <pc:docMk/>
          <pc:sldMk cId="3019349074" sldId="285"/>
        </pc:sldMkLst>
      </pc:sldChg>
      <pc:sldChg chg="add del replId">
        <pc:chgData name="Teagan Dwyer-Riviere" userId="b0de2c8a-6836-4dff-ba01-c336e02a1e6d" providerId="ADAL" clId="{62D1DE31-F715-49C9-B74A-14B14650E554}" dt="2020-10-13T09:28:51.068" v="62" actId="2696"/>
        <pc:sldMkLst>
          <pc:docMk/>
          <pc:sldMk cId="3214648717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6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865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56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919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03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66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791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35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904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9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76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EC4A-D546-4DAF-8A2A-7DBCF333C0A6}" type="datetimeFigureOut">
              <a:rPr lang="en-AU" smtClean="0"/>
              <a:t>13/10/2020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F1BC-EFDB-4728-96D2-315E57561D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8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0DA131-7834-41CD-8079-35F75B6386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68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person, holding, court&#10;&#10;Description automatically generated">
            <a:extLst>
              <a:ext uri="{FF2B5EF4-FFF2-40B4-BE49-F238E27FC236}">
                <a16:creationId xmlns:a16="http://schemas.microsoft.com/office/drawing/2014/main" id="{E876694C-478A-4237-A841-8DAA0498AA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70C53AC-187D-474B-A987-C1CD721C39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6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1312BF8A-3151-44CC-A131-D1520B373F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1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young, person&#10;&#10;Description automatically generated">
            <a:extLst>
              <a:ext uri="{FF2B5EF4-FFF2-40B4-BE49-F238E27FC236}">
                <a16:creationId xmlns:a16="http://schemas.microsoft.com/office/drawing/2014/main" id="{40813F06-1AC0-4233-A3E5-F3C1932A69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3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69258E9-7158-4DC7-932B-A7D64F65BB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27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looking at the camera&#10;&#10;Description automatically generated">
            <a:extLst>
              <a:ext uri="{FF2B5EF4-FFF2-40B4-BE49-F238E27FC236}">
                <a16:creationId xmlns:a16="http://schemas.microsoft.com/office/drawing/2014/main" id="{F59EC662-4050-4813-8E4A-E38026DAF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3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DDC4B240-4D87-4AF1-9C46-BAFE196A52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7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up a hill&#10;&#10;Description automatically generated">
            <a:extLst>
              <a:ext uri="{FF2B5EF4-FFF2-40B4-BE49-F238E27FC236}">
                <a16:creationId xmlns:a16="http://schemas.microsoft.com/office/drawing/2014/main" id="{808A85E8-507E-48F4-9D2A-2CD4A5BEF1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&#10;&#10;Description automatically generated">
            <a:extLst>
              <a:ext uri="{FF2B5EF4-FFF2-40B4-BE49-F238E27FC236}">
                <a16:creationId xmlns:a16="http://schemas.microsoft.com/office/drawing/2014/main" id="{AC738DDD-3C8E-46C0-BB83-DC4650AD26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6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26FB054-C196-4C31-81F1-4B421BA819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0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264972E-1985-40C2-8885-51F6CCBCA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89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ople, ship, photo, large&#10;&#10;Description automatically generated">
            <a:extLst>
              <a:ext uri="{FF2B5EF4-FFF2-40B4-BE49-F238E27FC236}">
                <a16:creationId xmlns:a16="http://schemas.microsoft.com/office/drawing/2014/main" id="{3FED770F-94C8-4EAF-916F-C13024B510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wimming in the water&#10;&#10;Description automatically generated">
            <a:extLst>
              <a:ext uri="{FF2B5EF4-FFF2-40B4-BE49-F238E27FC236}">
                <a16:creationId xmlns:a16="http://schemas.microsoft.com/office/drawing/2014/main" id="{0238DD78-63F4-4788-B87B-0E8A006DE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park&#10;&#10;Description automatically generated">
            <a:extLst>
              <a:ext uri="{FF2B5EF4-FFF2-40B4-BE49-F238E27FC236}">
                <a16:creationId xmlns:a16="http://schemas.microsoft.com/office/drawing/2014/main" id="{47464BC3-4498-41AC-B0E0-F9B6AC13AD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2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building, boat, water&#10;&#10;Description automatically generated">
            <a:extLst>
              <a:ext uri="{FF2B5EF4-FFF2-40B4-BE49-F238E27FC236}">
                <a16:creationId xmlns:a16="http://schemas.microsoft.com/office/drawing/2014/main" id="{3E362F5A-4115-4E94-8C80-A9EAF37CA6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81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E84EF54-2097-44DF-B702-FC22A93E1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7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tree, hydrant, palm&#10;&#10;Description automatically generated">
            <a:extLst>
              <a:ext uri="{FF2B5EF4-FFF2-40B4-BE49-F238E27FC236}">
                <a16:creationId xmlns:a16="http://schemas.microsoft.com/office/drawing/2014/main" id="{973FBF90-A481-448B-B75B-D19516205E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65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5DC1A23-CC68-455F-BE84-DC05542EE3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70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48941B1-CDE5-45D6-8063-B02E92BB23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4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F72F79-B5A8-4EBC-8939-20AA259286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4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miling for the camera&#10;&#10;Description automatically generated">
            <a:extLst>
              <a:ext uri="{FF2B5EF4-FFF2-40B4-BE49-F238E27FC236}">
                <a16:creationId xmlns:a16="http://schemas.microsoft.com/office/drawing/2014/main" id="{E519A305-C3B5-46BA-9805-17CEBE2E99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1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A6091C0-521E-4E41-A44F-1B8E7D89E0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4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81745A53-661B-462E-9B31-CA5BF4561A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1B5D2B1-A6F9-4F7E-89A7-6C83D6361F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9AAD634-3819-428B-A6A0-D78CFCEC81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9B5245F-A2CF-4A26-A7A9-F26429B830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44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492DCA-5986-43F6-A281-B6416E0CE8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2F00BA8A63643997617B7B54B55B0" ma:contentTypeVersion="12" ma:contentTypeDescription="Create a new document." ma:contentTypeScope="" ma:versionID="c7489acfcf1be05f6d0db7494d9fe145">
  <xsd:schema xmlns:xsd="http://www.w3.org/2001/XMLSchema" xmlns:xs="http://www.w3.org/2001/XMLSchema" xmlns:p="http://schemas.microsoft.com/office/2006/metadata/properties" xmlns:ns2="62aa475d-5480-4c59-900f-1b34d9dc2d43" xmlns:ns3="9d76b982-90bb-4f51-8f12-de8a6e23ee08" targetNamespace="http://schemas.microsoft.com/office/2006/metadata/properties" ma:root="true" ma:fieldsID="09f8996cc06d9b39b2911401b0d8e2db" ns2:_="" ns3:_="">
    <xsd:import namespace="62aa475d-5480-4c59-900f-1b34d9dc2d43"/>
    <xsd:import namespace="9d76b982-90bb-4f51-8f12-de8a6e23e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a475d-5480-4c59-900f-1b34d9dc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6b982-90bb-4f51-8f12-de8a6e23ee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11064C-4DB2-46E8-9D05-FA547E174B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E7C9DB-7D20-4352-9F93-F820A5BC4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a475d-5480-4c59-900f-1b34d9dc2d43"/>
    <ds:schemaRef ds:uri="9d76b982-90bb-4f51-8f12-de8a6e23e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D4260-E03A-4505-9E1B-EFCE6FDA058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Teagan Dwyer-Riviere</dc:creator>
  <cp:lastModifiedBy>Teagan Dwyer-Riviere</cp:lastModifiedBy>
  <cp:revision>3</cp:revision>
  <dcterms:created xsi:type="dcterms:W3CDTF">2019-10-18T02:35:41Z</dcterms:created>
  <dcterms:modified xsi:type="dcterms:W3CDTF">2020-10-13T09:40:18Z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0x0101005C92F00BA8A63643997617B7B54B55B0</vt:lpwstr>
  </property>
  <property fmtid="{D5CDD505-2E9C-101B-9397-08002B2CF9AE}" pid="3" name="Order">
    <vt:r8>6059600</vt:r8>
  </property>
</Properties>
</file>